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1" r:id="rId4"/>
    <p:sldId id="259" r:id="rId5"/>
    <p:sldId id="260" r:id="rId6"/>
    <p:sldId id="262" r:id="rId7"/>
    <p:sldId id="263" r:id="rId8"/>
    <p:sldId id="264" r:id="rId9"/>
    <p:sldId id="257" r:id="rId10"/>
    <p:sldId id="25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D3D2FE-715C-4EE1-A4F9-982000972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9EFE26-58B2-4A73-B007-923432C767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37B905-8362-4B4F-B0D3-AC627B2D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CB88CC-B8D5-4616-B058-A5B1CD009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9575E9-D0FC-4F27-84E8-A4F4F5DB2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229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ADB6B4-CE59-4BFF-8B01-7B1407091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37BBCE6-1B53-431D-B672-E6A790F8B7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C2C293-F7BB-4ADA-A04C-B86B81BDD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79DE81-BBD4-4220-8E50-D0C15C781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85D4D1-EB8A-49F0-AD7F-B799587E8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1972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1DDD0C2-6C0F-4030-A4F2-50E926A5CB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BDFA45-180A-474D-A027-10D95B197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300374-77CA-43C2-87A4-5336911F4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970DCF-C35B-4ABC-9173-D1399C859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877203-384F-41FB-A8B0-3B8602865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552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ADF8A5-FE50-443E-B207-4267E58B0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FD9173-C238-4334-B33D-239DE97AC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707C70-7FF4-4C82-948C-88F04582F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87BEB8-0C21-4133-AB42-A39CAC085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EAFBF4-4E27-4BD8-963A-3147F48B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031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307934-2657-4DD4-BE48-930BEEC23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FB6E92-A7CE-4E7C-8E92-3B73DC71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FB49F4-5A0C-4D07-8E26-B7B8BACEC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7955CC-23FD-417A-B9C9-5E8A1E7A2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95E2F2-3C23-4245-8078-7D7CBFC6F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6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5C58F7-17B3-444B-B0C8-BE0E6FAE9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E501BD-C0FC-4D10-8D56-7B136C2F1B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DBF0F2-85C4-48D5-B64C-C2C0A061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41E5CE-0698-4891-AAB2-92EAA5DF3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D6838B-BA2B-4655-A282-E6A6E5D3F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2B3435-33EB-494F-AAE2-2F8E64A24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38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7AEAFE-4422-41F1-9E58-FAF28A90E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509BC3-5813-47DC-8D44-16AD6A90D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66CB56-2DB8-41B8-B1B9-B3CFBD7BB6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9E1CD1B-0B38-4D2F-81E6-4AB5EE673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CAC4A94-00AD-4407-B48A-83B5E957D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149C049-3443-4BAD-B47F-76E87E20A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26C96C-BD7F-48C6-B0FE-876702C38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8AFF0D3-9521-4625-881E-26930D55E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36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DDFBC9-ACE3-4D94-BB5E-EDD0B129E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94C6B7-9585-42FF-A2A3-ECF194ACC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F08B8F-BF3B-47E4-BBF7-6A0003345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52563C8-A801-418A-862E-A6DFE5BB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873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FB3CB1C-07E9-477A-B35F-8F1CDF4B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6364049-D4C2-4CCC-A402-D1AADD9BE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6541A14-1D51-40F4-9A7B-04C51FFE8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493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42B80C-DB9A-4061-8F65-79D415F42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8DF601-FDBD-4AC2-B026-D665C7CC0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7CCD04-53CB-4FDF-BB95-A2532C1E7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019FD1-1CAE-403B-A14B-FD7EB6A6B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5F81016-3CBA-421D-82D8-A47F3A793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BF99C5B-DFD9-432C-8A40-5259CDD04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677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D1A6FA-5244-4D02-8588-D082542A1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B7AD32F-5145-4FAF-9281-43B14551EF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997F600-58AF-4AA3-84A9-E914798880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E415ED-73BD-4C41-B54C-0A25E9E4D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174390-7101-4E3D-A7C8-2F7A78276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43F4EE0-4AFA-48CC-A5A9-C5E70377F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1554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8AB701-E3EB-478B-BBFA-D61AC6432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1C7AFF-087B-4FF9-AC4F-B69FE0DF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0A4D86-CEC2-4C85-A9CC-104408A1ED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887C1-98C4-4459-BDAC-8659A6F6196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8B2206-DC3B-46F1-A436-5AD44473D3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5AE1B3-43C5-46B0-903D-6B2327B0FD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3B38D-87F8-4A88-97DD-ABF0AB78F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303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0A1C7-856E-4783-B682-499D886195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卡尔曼滤波（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68379AE-16E9-4F87-98DA-0430C0230A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杜聪柳</a:t>
            </a:r>
          </a:p>
        </p:txBody>
      </p:sp>
    </p:spTree>
    <p:extLst>
      <p:ext uri="{BB962C8B-B14F-4D97-AF65-F5344CB8AC3E}">
        <p14:creationId xmlns:p14="http://schemas.microsoft.com/office/powerpoint/2010/main" val="2319613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01614D-3520-41A3-A74E-42E2D48B2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 descr="图示&#10;&#10;描述已自动生成">
            <a:extLst>
              <a:ext uri="{FF2B5EF4-FFF2-40B4-BE49-F238E27FC236}">
                <a16:creationId xmlns:a16="http://schemas.microsoft.com/office/drawing/2014/main" id="{D1932D22-7029-44E2-AE9B-519EEFABED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998" y="1928366"/>
            <a:ext cx="6936233" cy="4351338"/>
          </a:xfrm>
        </p:spPr>
      </p:pic>
    </p:spTree>
    <p:extLst>
      <p:ext uri="{BB962C8B-B14F-4D97-AF65-F5344CB8AC3E}">
        <p14:creationId xmlns:p14="http://schemas.microsoft.com/office/powerpoint/2010/main" val="2208084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86545F-5EEA-4501-8AF3-45FFC63C6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45" y="133367"/>
            <a:ext cx="10515600" cy="1325563"/>
          </a:xfrm>
        </p:spPr>
        <p:txBody>
          <a:bodyPr/>
          <a:lstStyle/>
          <a:p>
            <a:r>
              <a:rPr lang="zh-CN" altLang="en-US" dirty="0"/>
              <a:t>流程图</a:t>
            </a:r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601D6838-D9DF-4C8C-97E1-2C5464E99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21" y="1237295"/>
            <a:ext cx="10418852" cy="5052683"/>
          </a:xfrm>
        </p:spPr>
      </p:pic>
    </p:spTree>
    <p:extLst>
      <p:ext uri="{BB962C8B-B14F-4D97-AF65-F5344CB8AC3E}">
        <p14:creationId xmlns:p14="http://schemas.microsoft.com/office/powerpoint/2010/main" val="662760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466A18-43A8-4263-A40D-DC21B9F17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7EE0354-DD35-4873-8B35-C49C585B1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2623735" y="-518444"/>
            <a:ext cx="6652517" cy="789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475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865F51-4A7E-42EA-99A5-E38B8F617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3B96C6-5B7F-4606-8A55-D23020296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要知道：楼房的高度</a:t>
            </a:r>
            <a:endParaRPr lang="en-US" altLang="zh-CN" dirty="0"/>
          </a:p>
          <a:p>
            <a:r>
              <a:rPr lang="zh-CN" altLang="en-US" dirty="0"/>
              <a:t>真实数据为</a:t>
            </a:r>
            <a:r>
              <a:rPr lang="en-US" altLang="zh-CN" dirty="0"/>
              <a:t>50m</a:t>
            </a:r>
          </a:p>
          <a:p>
            <a:r>
              <a:rPr lang="zh-CN" altLang="en-US" dirty="0"/>
              <a:t>测量误差为</a:t>
            </a:r>
            <a:r>
              <a:rPr lang="en-US" altLang="zh-CN" dirty="0"/>
              <a:t>5m</a:t>
            </a:r>
          </a:p>
          <a:p>
            <a:r>
              <a:rPr lang="en-US" altLang="zh-CN" dirty="0"/>
              <a:t>10</a:t>
            </a:r>
            <a:r>
              <a:rPr lang="zh-CN" altLang="en-US" dirty="0"/>
              <a:t>次的测量值为</a:t>
            </a:r>
            <a:r>
              <a:rPr lang="en-US" altLang="zh-CN" dirty="0"/>
              <a:t>:48.54m  47.11m  55.01m  55.15m  49.89m  40.89m 46.72m  50.05m  51.27m  49.95m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7729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B1C833-0075-4F5E-8DA3-4643FF312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402"/>
            <a:ext cx="10515600" cy="5899561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初始化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C48273B-F350-4415-8753-F37405FB8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346" y="82193"/>
            <a:ext cx="8985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52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48E6DE-29A8-4E5A-8445-FC19A31FE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FFD97A-6E33-4579-AB56-1296F8864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410" y="0"/>
            <a:ext cx="7473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567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CB5527-1FCB-4261-B2BB-BDD36D5AC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6A80215-B23F-4691-93BE-768B4B3AD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145752" y="-2778669"/>
            <a:ext cx="1900496" cy="76131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A2560EB-3FEC-4477-8993-8B6C542A0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426251" y="698253"/>
            <a:ext cx="5339497" cy="761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77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CA31CC-A8CF-4689-BB81-EA97F43E9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Matlab</a:t>
            </a:r>
            <a:r>
              <a:rPr lang="zh-CN" altLang="en-US" dirty="0"/>
              <a:t>编程结果图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3A47CD71-5344-4802-BFD9-21E5BBB300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9000" y="2001044"/>
            <a:ext cx="5334000" cy="4000500"/>
          </a:xfrm>
        </p:spPr>
      </p:pic>
    </p:spTree>
    <p:extLst>
      <p:ext uri="{BB962C8B-B14F-4D97-AF65-F5344CB8AC3E}">
        <p14:creationId xmlns:p14="http://schemas.microsoft.com/office/powerpoint/2010/main" val="3524439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7B81CF-9B82-4EAA-B618-445F02297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E62F3A9A-D3B1-460F-B80E-B00703C5B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89" y="1938641"/>
            <a:ext cx="6993010" cy="4351338"/>
          </a:xfrm>
        </p:spPr>
      </p:pic>
    </p:spTree>
    <p:extLst>
      <p:ext uri="{BB962C8B-B14F-4D97-AF65-F5344CB8AC3E}">
        <p14:creationId xmlns:p14="http://schemas.microsoft.com/office/powerpoint/2010/main" val="1183238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</TotalTime>
  <Words>46</Words>
  <Application>Microsoft Office PowerPoint</Application>
  <PresentationFormat>宽屏</PresentationFormat>
  <Paragraphs>11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卡尔曼滤波（2）</vt:lpstr>
      <vt:lpstr>流程图</vt:lpstr>
      <vt:lpstr>PowerPoint 演示文稿</vt:lpstr>
      <vt:lpstr>实例</vt:lpstr>
      <vt:lpstr>PowerPoint 演示文稿</vt:lpstr>
      <vt:lpstr>PowerPoint 演示文稿</vt:lpstr>
      <vt:lpstr>PowerPoint 演示文稿</vt:lpstr>
      <vt:lpstr>Matlab编程结果图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卡尔曼滤波（2）</dc:title>
  <dc:creator>1049116640@qq.com</dc:creator>
  <cp:lastModifiedBy>1049116640@qq.com</cp:lastModifiedBy>
  <cp:revision>16</cp:revision>
  <dcterms:created xsi:type="dcterms:W3CDTF">2021-01-05T08:05:41Z</dcterms:created>
  <dcterms:modified xsi:type="dcterms:W3CDTF">2021-01-08T14:28:04Z</dcterms:modified>
</cp:coreProperties>
</file>

<file path=docProps/thumbnail.jpeg>
</file>